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95" r:id="rId3"/>
    <p:sldId id="298" r:id="rId4"/>
    <p:sldId id="267" r:id="rId5"/>
    <p:sldId id="268" r:id="rId6"/>
    <p:sldId id="275" r:id="rId7"/>
  </p:sldIdLst>
  <p:sldSz cx="12168188" cy="6840538"/>
  <p:notesSz cx="6858000" cy="9144000"/>
  <p:defaultTextStyle>
    <a:defPPr>
      <a:defRPr lang="ru-RU"/>
    </a:defPPr>
    <a:lvl1pPr marL="0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748" userDrawn="1">
          <p15:clr>
            <a:srgbClr val="547EBF"/>
          </p15:clr>
        </p15:guide>
        <p15:guide id="3" orient="horz" pos="3742" userDrawn="1">
          <p15:clr>
            <a:srgbClr val="547EBF"/>
          </p15:clr>
        </p15:guide>
        <p15:guide id="4" orient="horz" pos="1021" userDrawn="1">
          <p15:clr>
            <a:srgbClr val="547EBF"/>
          </p15:clr>
        </p15:guide>
        <p15:guide id="5" orient="horz" pos="3629" userDrawn="1">
          <p15:clr>
            <a:srgbClr val="547EBF"/>
          </p15:clr>
        </p15:guide>
        <p15:guide id="6" pos="3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D6FB"/>
    <a:srgbClr val="164194"/>
    <a:srgbClr val="00B6F6"/>
    <a:srgbClr val="006DF2"/>
    <a:srgbClr val="9F70AD"/>
    <a:srgbClr val="6D7886"/>
    <a:srgbClr val="9460A4"/>
    <a:srgbClr val="858889"/>
    <a:srgbClr val="51C6E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016" autoAdjust="0"/>
  </p:normalViewPr>
  <p:slideViewPr>
    <p:cSldViewPr snapToGrid="0" snapToObjects="1">
      <p:cViewPr varScale="1">
        <p:scale>
          <a:sx n="87" d="100"/>
          <a:sy n="87" d="100"/>
        </p:scale>
        <p:origin x="442" y="62"/>
      </p:cViewPr>
      <p:guideLst>
        <p:guide orient="horz" pos="748"/>
        <p:guide orient="horz" pos="3742"/>
        <p:guide orient="horz" pos="1021"/>
        <p:guide orient="horz" pos="3629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FEEBB-B15E-C549-A0FA-995F86C9DA48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4C55-FBD9-6F4F-B00C-88E3331C1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349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CEFFF-8571-E348-94EE-E8154671201E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4521-F593-574E-9920-BC8C890C5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330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0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5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67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11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4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16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1" y="5220191"/>
            <a:ext cx="9126141" cy="490143"/>
          </a:xfrm>
        </p:spPr>
        <p:txBody>
          <a:bodyPr anchor="b">
            <a:normAutofit/>
          </a:bodyPr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None/>
              <a:defRPr lang="ru-RU" sz="1400" b="0" i="0" kern="1200" dirty="0">
                <a:solidFill>
                  <a:schemeClr val="tx1"/>
                </a:solidFill>
                <a:latin typeface="Fedra Sans Pro Bold" panose="020B0504040000020004" pitchFamily="34" charset="0"/>
                <a:ea typeface="Fedra Sans Pro Bold" panose="020B0504040000020004" pitchFamily="34" charset="0"/>
                <a:cs typeface="Fedra Sans Pro Bold" panose="020B05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/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докладчика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48" y="456036"/>
            <a:ext cx="3924557" cy="1596126"/>
          </a:xfrm>
          <a:prstGeom prst="rect">
            <a:avLst/>
          </a:prstGeom>
        </p:spPr>
        <p:txBody>
          <a:bodyPr anchor="b"/>
          <a:lstStyle>
            <a:lvl1pPr>
              <a:defRPr sz="3192"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3065" y="984911"/>
            <a:ext cx="6160145" cy="4861216"/>
          </a:xfrm>
        </p:spPr>
        <p:txBody>
          <a:bodyPr/>
          <a:lstStyle>
            <a:lvl1pPr>
              <a:defRPr sz="3192">
                <a:latin typeface="Fedra Sans Pro Light" panose="020B0304040000020004" pitchFamily="34" charset="0"/>
              </a:defRPr>
            </a:lvl1pPr>
            <a:lvl2pPr>
              <a:defRPr sz="2793">
                <a:latin typeface="Fedra Sans Pro Light" panose="020B0304040000020004" pitchFamily="34" charset="0"/>
              </a:defRPr>
            </a:lvl2pPr>
            <a:lvl3pPr>
              <a:defRPr sz="2394">
                <a:latin typeface="Fedra Sans Pro Light" panose="020B0304040000020004" pitchFamily="34" charset="0"/>
              </a:defRPr>
            </a:lvl3pPr>
            <a:lvl4pPr>
              <a:defRPr sz="1995">
                <a:latin typeface="Fedra Sans Pro Light" panose="020B0304040000020004" pitchFamily="34" charset="0"/>
              </a:defRPr>
            </a:lvl4pPr>
            <a:lvl5pPr>
              <a:defRPr sz="1995">
                <a:latin typeface="Fedra Sans Pro Light" panose="020B0304040000020004" pitchFamily="34" charset="0"/>
              </a:defRPr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148" y="2052161"/>
            <a:ext cx="3924557" cy="3801883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и подпис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6263" y="1056031"/>
            <a:ext cx="2644457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262" y="3810000"/>
            <a:ext cx="2664777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352801" y="1056031"/>
            <a:ext cx="2621798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6083300" y="1056031"/>
            <a:ext cx="2651760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860788" y="1056031"/>
            <a:ext cx="2659699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9782" y="3810000"/>
            <a:ext cx="263429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90602" y="3810000"/>
            <a:ext cx="265461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59520" y="3810000"/>
            <a:ext cx="266096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5" name="Прямая соединительная линия 2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.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07859" y="364195"/>
            <a:ext cx="2623766" cy="5797040"/>
          </a:xfrm>
          <a:prstGeom prst="rect">
            <a:avLst/>
          </a:prstGeom>
        </p:spPr>
        <p:txBody>
          <a:bodyPr vert="eaVert"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563" y="364195"/>
            <a:ext cx="7719194" cy="5797040"/>
          </a:xfrm>
        </p:spPr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тём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solidFill>
                  <a:schemeClr val="bg1"/>
                </a:solidFill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3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0" y="5220191"/>
            <a:ext cx="9126141" cy="490143"/>
          </a:xfrm>
        </p:spPr>
        <p:txBody>
          <a:bodyPr anchor="b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/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</a:t>
            </a:r>
            <a:r>
              <a:rPr lang="ru-RU" sz="1400" baseline="0" dirty="0" err="1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3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76264" y="981636"/>
            <a:ext cx="10944224" cy="5096435"/>
          </a:xfrm>
        </p:spPr>
        <p:txBody>
          <a:bodyPr/>
          <a:lstStyle>
            <a:lvl1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  <a:lvl2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2pPr>
            <a:lvl3pPr>
              <a:defRPr b="1" i="0">
                <a:latin typeface="Fedra Sans Pro Bold" panose="020B0804040000020004" pitchFamily="34" charset="0"/>
                <a:ea typeface="Fedra Sans Pro Bold" panose="020B0804040000020004" pitchFamily="34" charset="0"/>
                <a:cs typeface="Fedra Sans Pro Bold" panose="020B0804040000020004" pitchFamily="34" charset="0"/>
              </a:defRPr>
            </a:lvl3pPr>
            <a:lvl4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4pPr>
            <a:lvl5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25" y="1705385"/>
            <a:ext cx="10495062" cy="2845473"/>
          </a:xfrm>
          <a:prstGeom prst="rect">
            <a:avLst/>
          </a:prstGeom>
        </p:spPr>
        <p:txBody>
          <a:bodyPr anchor="b"/>
          <a:lstStyle>
            <a:lvl1pPr>
              <a:defRPr sz="5985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225" y="4577778"/>
            <a:ext cx="1049506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-52"/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563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0145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4" name="Прямая соединительная линия 13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49" y="1676882"/>
            <a:ext cx="5147713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49" y="2498697"/>
            <a:ext cx="5147713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0145" y="1676882"/>
            <a:ext cx="5173065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0145" y="2498697"/>
            <a:ext cx="5173065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6" name="Прямая соединительная линия 15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742" y="1645878"/>
            <a:ext cx="1049506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86418" y="402449"/>
            <a:ext cx="10494962" cy="453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5312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Fedra Sans Alt Pro" charset="0"/>
          <a:ea typeface="Fedra Sans Alt Pro" charset="0"/>
          <a:cs typeface="Fedra Sans Alt Pro" charset="0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>
          <p15:clr>
            <a:srgbClr val="F26B43"/>
          </p15:clr>
        </p15:guide>
        <p15:guide id="2" pos="3832">
          <p15:clr>
            <a:srgbClr val="F26B43"/>
          </p15:clr>
        </p15:guide>
        <p15:guide id="3" pos="363">
          <p15:clr>
            <a:srgbClr val="F26B43"/>
          </p15:clr>
        </p15:guide>
        <p15:guide id="4" orient="horz" pos="454">
          <p15:clr>
            <a:srgbClr val="F26B43"/>
          </p15:clr>
        </p15:guide>
        <p15:guide id="5" orient="horz" pos="3992">
          <p15:clr>
            <a:srgbClr val="F26B43"/>
          </p15:clr>
        </p15:guide>
        <p15:guide id="6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ctrTitle"/>
          </p:nvPr>
        </p:nvSpPr>
        <p:spPr>
          <a:xfrm>
            <a:off x="1046781" y="2006283"/>
            <a:ext cx="10290003" cy="2276995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>
                <a:solidFill>
                  <a:srgbClr val="002060"/>
                </a:solidFill>
              </a:rPr>
              <a:t>Личный кабинет </a:t>
            </a:r>
            <a:br>
              <a:rPr lang="ru-RU" sz="6000" dirty="0" smtClean="0">
                <a:solidFill>
                  <a:srgbClr val="002060"/>
                </a:solidFill>
              </a:rPr>
            </a:br>
            <a:r>
              <a:rPr lang="ru-RU" sz="6000" dirty="0" smtClean="0">
                <a:solidFill>
                  <a:srgbClr val="002060"/>
                </a:solidFill>
              </a:rPr>
              <a:t>студента общежития</a:t>
            </a:r>
            <a:endParaRPr lang="ru-RU" sz="6000" dirty="0">
              <a:solidFill>
                <a:srgbClr val="002060"/>
              </a:solidFill>
            </a:endParaRP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2000" dirty="0" smtClean="0">
                <a:solidFill>
                  <a:srgbClr val="002060"/>
                </a:solidFill>
              </a:rPr>
              <a:t>Косинцева Анастасия</a:t>
            </a:r>
            <a:endParaRPr lang="ru-RU" sz="2000" dirty="0">
              <a:solidFill>
                <a:srgbClr val="00206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57" y="1138413"/>
            <a:ext cx="1643155" cy="4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956928" y="688040"/>
            <a:ext cx="11024393" cy="356529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002060"/>
                </a:solidFill>
              </a:rPr>
              <a:t>Проблема</a:t>
            </a:r>
            <a:endParaRPr lang="ru-RU" sz="3600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/ </a:t>
            </a:r>
            <a:r>
              <a:rPr lang="ru-RU" dirty="0" smtClean="0">
                <a:solidFill>
                  <a:srgbClr val="002060"/>
                </a:solidFill>
              </a:rPr>
              <a:t>личный кабинет студента общежития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745038" y="4030073"/>
            <a:ext cx="233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Fedra Sans Alt Pro"/>
              </a:rPr>
              <a:t>Отсутствие ИС</a:t>
            </a:r>
            <a:endParaRPr lang="ru-RU" sz="2400" dirty="0">
              <a:solidFill>
                <a:srgbClr val="002060"/>
              </a:solidFill>
              <a:latin typeface="Fedra Sans Alt Pro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956928" y="3978446"/>
            <a:ext cx="703896" cy="564920"/>
          </a:xfrm>
          <a:prstGeom prst="ellipse">
            <a:avLst/>
          </a:prstGeom>
          <a:solidFill>
            <a:srgbClr val="95D6FB"/>
          </a:solidFill>
          <a:ln w="19050">
            <a:solidFill>
              <a:srgbClr val="95D6F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1</a:t>
            </a:r>
          </a:p>
        </p:txBody>
      </p:sp>
      <p:sp>
        <p:nvSpPr>
          <p:cNvPr id="34" name="Овал 33"/>
          <p:cNvSpPr/>
          <p:nvPr/>
        </p:nvSpPr>
        <p:spPr>
          <a:xfrm>
            <a:off x="956928" y="4780329"/>
            <a:ext cx="703896" cy="564920"/>
          </a:xfrm>
          <a:prstGeom prst="ellipse">
            <a:avLst/>
          </a:prstGeom>
          <a:solidFill>
            <a:srgbClr val="95D6FB"/>
          </a:solidFill>
          <a:ln w="19050">
            <a:solidFill>
              <a:srgbClr val="95D6F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2</a:t>
            </a:r>
          </a:p>
        </p:txBody>
      </p:sp>
      <p:sp>
        <p:nvSpPr>
          <p:cNvPr id="47" name="Овал 46"/>
          <p:cNvSpPr/>
          <p:nvPr/>
        </p:nvSpPr>
        <p:spPr>
          <a:xfrm>
            <a:off x="956928" y="5545608"/>
            <a:ext cx="703896" cy="564920"/>
          </a:xfrm>
          <a:prstGeom prst="ellipse">
            <a:avLst/>
          </a:prstGeom>
          <a:solidFill>
            <a:srgbClr val="95D6FB"/>
          </a:solidFill>
          <a:ln w="19050">
            <a:solidFill>
              <a:srgbClr val="95D6F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45038" y="4831956"/>
            <a:ext cx="519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Fedra Sans Alt Pro"/>
              </a:rPr>
              <a:t>Введение бумажной документации</a:t>
            </a:r>
            <a:endParaRPr lang="ru-RU" sz="2400" dirty="0">
              <a:solidFill>
                <a:srgbClr val="002060"/>
              </a:solidFill>
              <a:latin typeface="Fedra Sans Alt Pro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8932" y="5591408"/>
            <a:ext cx="377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Fedra Sans Alt Pro"/>
              </a:rPr>
              <a:t>Нет постоянного доступа</a:t>
            </a:r>
            <a:endParaRPr lang="ru-RU" sz="2400" dirty="0">
              <a:solidFill>
                <a:srgbClr val="002060"/>
              </a:solidFill>
              <a:latin typeface="Fedra Sans Alt Pr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8" y="830994"/>
            <a:ext cx="5104210" cy="34028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32" y="661467"/>
            <a:ext cx="5982384" cy="39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002060"/>
                </a:solidFill>
              </a:rPr>
              <a:t>Целевая аудитория</a:t>
            </a:r>
            <a:endParaRPr lang="ru-RU" sz="4400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79459" y="5030230"/>
            <a:ext cx="10657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rgbClr val="002060"/>
                </a:solidFill>
              </a:rPr>
              <a:t>Студенты</a:t>
            </a:r>
            <a:r>
              <a:rPr lang="ru-RU" sz="3600" dirty="0" smtClean="0">
                <a:solidFill>
                  <a:srgbClr val="002060"/>
                </a:solidFill>
              </a:rPr>
              <a:t> </a:t>
            </a:r>
            <a:r>
              <a:rPr lang="ru-RU" sz="3200" dirty="0" smtClean="0">
                <a:solidFill>
                  <a:srgbClr val="002060"/>
                </a:solidFill>
              </a:rPr>
              <a:t>тюменского индустриального университета</a:t>
            </a:r>
            <a:endParaRPr lang="ru-RU" sz="3600" dirty="0">
              <a:solidFill>
                <a:srgbClr val="00206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0" b="13983"/>
          <a:stretch/>
        </p:blipFill>
        <p:spPr>
          <a:xfrm>
            <a:off x="2248307" y="1214368"/>
            <a:ext cx="7886700" cy="38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Способы решения</a:t>
            </a:r>
            <a:endParaRPr lang="ru-RU" sz="4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47252" y="1347911"/>
            <a:ext cx="10522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личного кабинета студента для свободного доступа к своим данным и автоматизирование процесса оформления заявок для ремонтных работ</a:t>
            </a:r>
            <a:endParaRPr lang="ru-RU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t="14741" r="8951" b="10332"/>
          <a:stretch/>
        </p:blipFill>
        <p:spPr>
          <a:xfrm>
            <a:off x="5389438" y="2413938"/>
            <a:ext cx="5354514" cy="3510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87" y="2394127"/>
            <a:ext cx="3684568" cy="36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16" y="2166217"/>
            <a:ext cx="3402046" cy="183739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10109" r="90000">
                        <a14:foregroundMark x1="39239" y1="70703" x2="39239" y2="70703"/>
                        <a14:foregroundMark x1="50870" y1="66992" x2="50870" y2="66992"/>
                        <a14:foregroundMark x1="47500" y1="59180" x2="47500" y2="59180"/>
                        <a14:foregroundMark x1="52609" y1="74414" x2="52609" y2="74414"/>
                        <a14:foregroundMark x1="52826" y1="75195" x2="50978" y2="65820"/>
                        <a14:foregroundMark x1="56304" y1="59766" x2="56739" y2="74414"/>
                        <a14:foregroundMark x1="68043" y1="57422" x2="67717" y2="75781"/>
                        <a14:foregroundMark x1="58913" y1="32031" x2="58043" y2="38281"/>
                        <a14:foregroundMark x1="59674" y1="23047" x2="60217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59" y="3433321"/>
            <a:ext cx="3870053" cy="2153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416" y="1076745"/>
            <a:ext cx="3506088" cy="79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—"/>
            </a:pP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modile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delect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avatars.mds.yandex.net/i?id=fc55748ba991f42620a9e09e7a96754c_l-5324628-images-thumbs&amp;n=1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9942" y1="72394" x2="19942" y2="72394"/>
                        <a14:foregroundMark x1="14265" y1="73803" x2="14265" y2="73803"/>
                        <a14:foregroundMark x1="18341" y1="65070" x2="18341" y2="65070"/>
                        <a14:foregroundMark x1="18341" y1="65070" x2="16303" y2="79859"/>
                        <a14:foregroundMark x1="41994" y1="35775" x2="47453" y2="35775"/>
                        <a14:foregroundMark x1="50146" y1="44507" x2="50146" y2="54085"/>
                        <a14:foregroundMark x1="50146" y1="37042" x2="50146" y2="37042"/>
                        <a14:foregroundMark x1="14265" y1="70282" x2="21252" y2="74648"/>
                        <a14:foregroundMark x1="56914" y1="43662" x2="59607" y2="46338"/>
                        <a14:foregroundMark x1="63901" y1="44225" x2="63755" y2="54366"/>
                        <a14:foregroundMark x1="78311" y1="44789" x2="76783" y2="50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85" y="1968068"/>
            <a:ext cx="3906582" cy="201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1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dirty="0" err="1" smtClean="0">
                <a:solidFill>
                  <a:srgbClr val="002060"/>
                </a:solidFill>
              </a:rPr>
              <a:t>Таймлайн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/ </a:t>
            </a:r>
            <a:r>
              <a:rPr lang="ru-RU" dirty="0">
                <a:solidFill>
                  <a:srgbClr val="002060"/>
                </a:solidFill>
              </a:rPr>
              <a:t>личный кабинет студента общежития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0" name="Текст 7"/>
          <p:cNvSpPr txBox="1">
            <a:spLocks/>
          </p:cNvSpPr>
          <p:nvPr/>
        </p:nvSpPr>
        <p:spPr>
          <a:xfrm>
            <a:off x="541695" y="2120280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сентябрь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Текст 7"/>
          <p:cNvSpPr txBox="1">
            <a:spLocks/>
          </p:cNvSpPr>
          <p:nvPr/>
        </p:nvSpPr>
        <p:spPr>
          <a:xfrm>
            <a:off x="3499489" y="2096307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Октябрь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Текст 7"/>
          <p:cNvSpPr txBox="1">
            <a:spLocks/>
          </p:cNvSpPr>
          <p:nvPr/>
        </p:nvSpPr>
        <p:spPr>
          <a:xfrm>
            <a:off x="6665144" y="2096306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Ноябрь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0" y="2543175"/>
            <a:ext cx="12168188" cy="0"/>
          </a:xfrm>
          <a:prstGeom prst="line">
            <a:avLst/>
          </a:prstGeom>
          <a:ln w="28575">
            <a:solidFill>
              <a:srgbClr val="9F70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600891" y="2471738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850988" y="2471736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101085" y="2471737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672704" y="2471738"/>
            <a:ext cx="142875" cy="142875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16890" y="2793459"/>
            <a:ext cx="14160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темы</a:t>
            </a:r>
            <a:b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предметной области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Составление плана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2060"/>
              </a:solidFill>
              <a:latin typeface="Fedra Sans Alt Pro Light" panose="020B03040400000200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499489" y="2779827"/>
            <a:ext cx="141600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Техническое задание</a:t>
            </a:r>
          </a:p>
          <a:p>
            <a:r>
              <a:rPr lang="ru-RU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Прототипирование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дизайн)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Составление моделей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БД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базы данных</a:t>
            </a:r>
          </a:p>
          <a:p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629976" y="2761724"/>
            <a:ext cx="15468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веб-сервиса</a:t>
            </a:r>
            <a:b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Написание курсового проекта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9328862" y="2777332"/>
            <a:ext cx="14160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Защита курсового проекта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002060"/>
              </a:solidFill>
              <a:latin typeface="Fedra Sans Alt Pro Light" panose="020B0304040000020004" pitchFamily="34" charset="0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11770403" y="2471738"/>
            <a:ext cx="178344" cy="152402"/>
          </a:xfrm>
          <a:prstGeom prst="ellipse">
            <a:avLst/>
          </a:prstGeom>
          <a:solidFill>
            <a:srgbClr val="9F7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7"/>
          <p:cNvSpPr txBox="1">
            <a:spLocks/>
          </p:cNvSpPr>
          <p:nvPr/>
        </p:nvSpPr>
        <p:spPr>
          <a:xfrm>
            <a:off x="9236763" y="2115225"/>
            <a:ext cx="1600200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Декабрь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Текст 7"/>
          <p:cNvSpPr txBox="1">
            <a:spLocks/>
          </p:cNvSpPr>
          <p:nvPr/>
        </p:nvSpPr>
        <p:spPr>
          <a:xfrm>
            <a:off x="10836963" y="2179488"/>
            <a:ext cx="1457647" cy="327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1" i="0" kern="1200">
                <a:solidFill>
                  <a:schemeClr val="tx1"/>
                </a:solidFill>
                <a:latin typeface="Fedra Sans Alt Pro" charset="0"/>
                <a:ea typeface="Fedra Sans Alt Pro" charset="0"/>
                <a:cs typeface="Fedra Sans Alt Pro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000" cap="all" dirty="0" smtClean="0">
                <a:solidFill>
                  <a:srgbClr val="002060"/>
                </a:solidFill>
                <a:latin typeface="Arial" panose="020B0604020202020204" pitchFamily="34" charset="0"/>
                <a:ea typeface="Mayak" pitchFamily="34" charset="-52"/>
                <a:cs typeface="Arial" panose="020B0604020202020204" pitchFamily="34" charset="0"/>
              </a:rPr>
              <a:t>Продолжение работы</a:t>
            </a:r>
            <a:endParaRPr lang="ru-RU" sz="1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ИУ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4489"/>
      </a:accent1>
      <a:accent2>
        <a:srgbClr val="007EB2"/>
      </a:accent2>
      <a:accent3>
        <a:srgbClr val="4F5356"/>
      </a:accent3>
      <a:accent4>
        <a:srgbClr val="119BAF"/>
      </a:accent4>
      <a:accent5>
        <a:srgbClr val="68243A"/>
      </a:accent5>
      <a:accent6>
        <a:srgbClr val="42BC98"/>
      </a:accent6>
      <a:hlink>
        <a:srgbClr val="CBCFCE"/>
      </a:hlink>
      <a:folHlink>
        <a:srgbClr val="954F72"/>
      </a:folHlink>
    </a:clrScheme>
    <a:fontScheme name="Другая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9460A4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latin typeface="Montserrat" panose="00000500000000000000" pitchFamily="2" charset="-52"/>
            <a:ea typeface="Fedra Sans Alt Pro Light" charset="0"/>
            <a:cs typeface="Fedra Sans Alt Pro Light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6830</TotalTime>
  <Words>105</Words>
  <Application>Microsoft Office PowerPoint</Application>
  <PresentationFormat>Произвольный</PresentationFormat>
  <Paragraphs>47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Calibri</vt:lpstr>
      <vt:lpstr>Fedra Sans Alt Pro</vt:lpstr>
      <vt:lpstr>Fedra Sans Alt Pro Light</vt:lpstr>
      <vt:lpstr>Fedra Sans Pro Bold</vt:lpstr>
      <vt:lpstr>Fedra Sans Pro Light</vt:lpstr>
      <vt:lpstr>Mayak</vt:lpstr>
      <vt:lpstr>Montserrat</vt:lpstr>
      <vt:lpstr>Тема Office</vt:lpstr>
      <vt:lpstr>Личный кабинет  студента общежития</vt:lpstr>
      <vt:lpstr>Проблема</vt:lpstr>
      <vt:lpstr>Целевая аудитория</vt:lpstr>
      <vt:lpstr>Способы решения</vt:lpstr>
      <vt:lpstr>Инструменты</vt:lpstr>
      <vt:lpstr>Таймлайн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Анастасия К</cp:lastModifiedBy>
  <cp:revision>203</cp:revision>
  <cp:lastPrinted>2021-05-14T10:36:39Z</cp:lastPrinted>
  <dcterms:created xsi:type="dcterms:W3CDTF">2021-05-14T09:45:42Z</dcterms:created>
  <dcterms:modified xsi:type="dcterms:W3CDTF">2023-09-28T16:17:04Z</dcterms:modified>
</cp:coreProperties>
</file>